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21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42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31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68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46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11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7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34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53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80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8A6DA-EAB5-44CD-A046-B111CDDA88CB}" type="datetimeFigureOut">
              <a:rPr kumimoji="1" lang="ja-JP" altLang="en-US" smtClean="0"/>
              <a:t>2019/1/31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E114-3D59-4D19-80B0-8A4CC6FEBA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20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8665" y="0"/>
            <a:ext cx="10531763" cy="686498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752D1-B6BF-4F01-998D-CCDD5F04D6D2}"/>
              </a:ext>
            </a:extLst>
          </p:cNvPr>
          <p:cNvSpPr txBox="1"/>
          <p:nvPr/>
        </p:nvSpPr>
        <p:spPr>
          <a:xfrm>
            <a:off x="104701" y="1354150"/>
            <a:ext cx="12839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</a:t>
            </a:r>
            <a:r>
              <a:rPr kumimoji="1" lang="ja-JP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</a:t>
            </a:r>
            <a:endParaRPr kumimoji="1" lang="en-US" altLang="ja-JP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</a:t>
            </a:r>
            <a:r>
              <a:rPr lang="ja-JP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ja-JP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</a:t>
            </a:r>
            <a:r>
              <a:rPr lang="ja-JP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</a:t>
            </a:r>
            <a:endParaRPr lang="en-US" altLang="ja-JP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朝日新聞</a:t>
            </a:r>
            <a:endParaRPr lang="en-US" altLang="ja-JP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朝刊</a:t>
            </a:r>
            <a:endParaRPr lang="en-US" altLang="ja-JP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1232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Sassa</dc:creator>
  <cp:lastModifiedBy>ss</cp:lastModifiedBy>
  <cp:revision>4</cp:revision>
  <dcterms:created xsi:type="dcterms:W3CDTF">2018-12-24T23:50:20Z</dcterms:created>
  <dcterms:modified xsi:type="dcterms:W3CDTF">2019-01-31T11:50:56Z</dcterms:modified>
</cp:coreProperties>
</file>